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B43-FECA-4B3D-9780-910BC8DC1EE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CAF8-692E-47FC-AA67-E26B9BF7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15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B43-FECA-4B3D-9780-910BC8DC1EE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CAF8-692E-47FC-AA67-E26B9BF7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9870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B43-FECA-4B3D-9780-910BC8DC1EE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CAF8-692E-47FC-AA67-E26B9BF7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3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B43-FECA-4B3D-9780-910BC8DC1EE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CAF8-692E-47FC-AA67-E26B9BF7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2563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B43-FECA-4B3D-9780-910BC8DC1EE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CAF8-692E-47FC-AA67-E26B9BF7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13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B43-FECA-4B3D-9780-910BC8DC1EE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CAF8-692E-47FC-AA67-E26B9BF7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147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B43-FECA-4B3D-9780-910BC8DC1EE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CAF8-692E-47FC-AA67-E26B9BF7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684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B43-FECA-4B3D-9780-910BC8DC1EE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CAF8-692E-47FC-AA67-E26B9BF7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85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B43-FECA-4B3D-9780-910BC8DC1EE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CAF8-692E-47FC-AA67-E26B9BF7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42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B43-FECA-4B3D-9780-910BC8DC1EE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CAF8-692E-47FC-AA67-E26B9BF7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444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FFB43-FECA-4B3D-9780-910BC8DC1EE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40CAF8-692E-47FC-AA67-E26B9BF7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0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87000"/>
                    </a14:imgEffect>
                    <a14:imgEffect>
                      <a14:brightnessContrast bright="-6000" contrast="-23000"/>
                    </a14:imgEffect>
                  </a14:imgLayer>
                </a14:imgProps>
              </a:ext>
            </a:extLst>
          </a:blip>
          <a:srcRect/>
          <a:stretch>
            <a:fillRect l="-44000" r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FFB43-FECA-4B3D-9780-910BC8DC1EE6}" type="datetimeFigureOut">
              <a:rPr lang="ru-RU" smtClean="0"/>
              <a:t>25.12.2023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0CAF8-692E-47FC-AA67-E26B9BF726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10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zlet.nnov@mail.ru" TargetMode="External"/><Relationship Id="rId2" Type="http://schemas.openxmlformats.org/officeDocument/2006/relationships/hyperlink" Target="tel:7952775233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86;&#1086;-&#1074;&#1079;&#1083;&#1077;&#1090;.&#1088;&#1092;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50"/>
            <a:ext cx="8352928" cy="1728191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effectLst/>
                <a:latin typeface="Arial"/>
              </a:rPr>
              <a:t>Нижегородская региональная общественная </a:t>
            </a:r>
            <a:r>
              <a:rPr lang="ru-RU" sz="3700" b="1" i="1" dirty="0">
                <a:solidFill>
                  <a:prstClr val="black"/>
                </a:solidFill>
                <a:latin typeface="Arial"/>
                <a:ea typeface="+mn-ea"/>
                <a:cs typeface="+mn-cs"/>
              </a:rPr>
              <a:t>физкультурно-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8064896" cy="4680520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solidFill>
                  <a:schemeClr val="tx1"/>
                </a:solidFill>
                <a:effectLst/>
                <a:latin typeface="Arial"/>
              </a:rPr>
              <a:t>оздоровительная организация «Взлёт»</a:t>
            </a:r>
          </a:p>
          <a:p>
            <a:r>
              <a:rPr lang="ru-RU" sz="40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в честь памяти Заслуженного мастера спорта СССР по боксу</a:t>
            </a:r>
            <a: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40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Парамонова Геннадия Константиновича</a:t>
            </a:r>
            <a:r>
              <a:rPr lang="ru-RU" sz="40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(06.09.1945 - 28.12.2012)</a:t>
            </a:r>
            <a:endParaRPr lang="ru-RU" sz="4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3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prstClr val="black"/>
                </a:solidFill>
                <a:latin typeface="Arial"/>
              </a:rPr>
              <a:t>Свидетельство из Министерства Юстиции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197831" cy="452596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331236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b="1" i="1" dirty="0" smtClean="0">
                <a:latin typeface="Arial"/>
              </a:rPr>
              <a:t>Цели работы ОО «Взлёт»: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Развитие, пропаганда и популяризация физической культуры и спорта на территории Нижегородской области;</a:t>
            </a:r>
          </a:p>
          <a:p>
            <a:r>
              <a:rPr lang="ru-RU" dirty="0"/>
              <a:t>Повышение роли физической культуры и спорта во всестороннем развитии личности, в пропаганде здорового образа жизни;</a:t>
            </a:r>
          </a:p>
          <a:p>
            <a:r>
              <a:rPr lang="ru-RU" dirty="0"/>
              <a:t>Физическое воспитание и физическое развитие граждан посредством проведения организованных и самостоятельных занятий, а также участия в физкультурных мероприятиях и массовых спортивных предприятиях;</a:t>
            </a:r>
          </a:p>
          <a:p>
            <a:r>
              <a:rPr lang="ru-RU" dirty="0"/>
              <a:t>Удовлетворение потребностей граждан в сохранении и укреплении здоровья, физической подготовке и физическом развитии;</a:t>
            </a:r>
          </a:p>
          <a:p>
            <a:r>
              <a:rPr lang="ru-RU" dirty="0"/>
              <a:t>Развитие физической культуры и спорта среди различных групп населения, создание условия для охраны и укрепления здоровья спортсменов, обеспечение спортсменов и тренеров необходимыми условиями для тренировок, а также иным образом содействие этим лицам в достижении высоких спортивных результатов</a:t>
            </a:r>
          </a:p>
        </p:txBody>
      </p:sp>
    </p:spTree>
    <p:extLst>
      <p:ext uri="{BB962C8B-B14F-4D97-AF65-F5344CB8AC3E}">
        <p14:creationId xmlns:p14="http://schemas.microsoft.com/office/powerpoint/2010/main" val="416574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effectLst/>
                <a:latin typeface="Arial"/>
              </a:rPr>
              <a:t>Наши направления: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Бокс </a:t>
            </a:r>
          </a:p>
          <a:p>
            <a:r>
              <a:rPr lang="ru-RU" sz="4000" dirty="0" smtClean="0"/>
              <a:t>Настольный теннис</a:t>
            </a:r>
          </a:p>
          <a:p>
            <a:r>
              <a:rPr lang="ru-RU" sz="4000" dirty="0" smtClean="0"/>
              <a:t>Современное пятиборье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84105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prstClr val="black"/>
                </a:solidFill>
                <a:latin typeface="Arial"/>
              </a:rPr>
              <a:t>Цель ОО «Взлёт»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 течение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2024-2025 гг.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серии патриотических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и мероприятий,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посвященных празднованию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70-ой годовщины рождения Заслуженного тренера СССР  по боксу Парамонова Г. К. в двух регионах Российской Федерации: Нижегородская область, Республика Коми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139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prstClr val="black"/>
                </a:solidFill>
                <a:latin typeface="Arial"/>
              </a:rPr>
              <a:t>Задачи </a:t>
            </a:r>
            <a:r>
              <a:rPr lang="ru-RU" b="1" i="1" dirty="0">
                <a:solidFill>
                  <a:prstClr val="black"/>
                </a:solidFill>
                <a:latin typeface="Arial"/>
              </a:rPr>
              <a:t>ОО «Взлёт»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/>
              <a:t>Физическое оздоровление молодежи и социально-незащищенных граждан общества;</a:t>
            </a:r>
          </a:p>
          <a:p>
            <a:r>
              <a:rPr lang="ru-RU" sz="2800" dirty="0" smtClean="0"/>
              <a:t>Проведение областных и городских соревнований (в том числе совместно с АНО «Дом Народного Единства»</a:t>
            </a:r>
          </a:p>
          <a:p>
            <a:r>
              <a:rPr lang="ru-RU" sz="2800" dirty="0" smtClean="0"/>
              <a:t>Организацию бесплатных секций и соревнований для детей и подростков;</a:t>
            </a:r>
          </a:p>
          <a:p>
            <a:r>
              <a:rPr lang="ru-RU" sz="2800" dirty="0" smtClean="0"/>
              <a:t>Формирование условий для гармоничного развития населения двух регионов, гуманистического воспитания молодежи.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095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prstClr val="black"/>
                </a:solidFill>
                <a:latin typeface="Arial"/>
              </a:rPr>
              <a:t>Кратко об ОО </a:t>
            </a:r>
            <a:r>
              <a:rPr lang="ru-RU" b="1" i="1" dirty="0">
                <a:solidFill>
                  <a:prstClr val="black"/>
                </a:solidFill>
                <a:latin typeface="Arial"/>
              </a:rPr>
              <a:t>«Взлёт»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2800" b="1" dirty="0" smtClean="0">
                <a:effectLst/>
                <a:latin typeface="Times New Roman"/>
                <a:ea typeface="Calibri"/>
              </a:rPr>
              <a:t>Спортивная общественная организация была создана в 2022 году 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в честь памяти Заслуженного мастера спорта СССР по боксу Парамонова Геннадия Константиновича (</a:t>
            </a:r>
            <a:r>
              <a:rPr lang="ru-RU" sz="2800" b="1" dirty="0" smtClean="0">
                <a:solidFill>
                  <a:srgbClr val="333333"/>
                </a:solidFill>
                <a:effectLst/>
                <a:latin typeface="Times New Roman"/>
                <a:ea typeface="Times New Roman"/>
              </a:rPr>
              <a:t>06.09.1945 - 28.12.2012</a:t>
            </a:r>
            <a:r>
              <a:rPr lang="ru-RU" sz="2800" b="1" dirty="0" smtClean="0">
                <a:solidFill>
                  <a:srgbClr val="000000"/>
                </a:solidFill>
                <a:effectLst/>
                <a:latin typeface="Times New Roman"/>
                <a:ea typeface="Calibri"/>
              </a:rPr>
              <a:t>)</a:t>
            </a:r>
            <a:r>
              <a:rPr lang="ru-RU" sz="2800" b="1" dirty="0" smtClean="0">
                <a:effectLst/>
                <a:latin typeface="Times New Roman"/>
                <a:ea typeface="Calibri"/>
              </a:rPr>
              <a:t>. Основателем является племянник Заслуженного тренера – Парамонов Андрей Евгеньевич.  Наша молодая, но перспективная организация состоит из 14 членов организации с большим желанием работать и креативным подходом к своему любимому делу.</a:t>
            </a: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2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prstClr val="black"/>
                </a:solidFill>
                <a:latin typeface="Arial"/>
              </a:rPr>
              <a:t>Галерея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28801"/>
            <a:ext cx="2520280" cy="240486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628800"/>
            <a:ext cx="2736304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628800"/>
            <a:ext cx="2736304" cy="24482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685" y="4221088"/>
            <a:ext cx="2628292" cy="23042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221088"/>
            <a:ext cx="288032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prstClr val="black"/>
                </a:solidFill>
                <a:latin typeface="Arial"/>
              </a:rPr>
              <a:t>Контакты ОО </a:t>
            </a:r>
            <a:r>
              <a:rPr lang="ru-RU" b="1" i="1" dirty="0">
                <a:solidFill>
                  <a:prstClr val="black"/>
                </a:solidFill>
                <a:latin typeface="Arial"/>
              </a:rPr>
              <a:t>«Взлёт» 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Представитель по связям с общественностью</a:t>
            </a:r>
            <a:r>
              <a:rPr lang="ru-RU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– Селезнева Мария Сергеевна</a:t>
            </a:r>
          </a:p>
          <a:p>
            <a:pPr marL="0" indent="0" algn="ctr">
              <a:buNone/>
            </a:pPr>
            <a:r>
              <a:rPr lang="ru-RU" sz="2400" b="1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Тел.:</a:t>
            </a:r>
            <a:r>
              <a:rPr lang="ru-RU" sz="2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 </a:t>
            </a:r>
            <a:r>
              <a:rPr lang="ru-RU" sz="2400" b="1" i="0" strike="noStrike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/>
              </a:rPr>
              <a:t>+79026866501</a:t>
            </a:r>
          </a:p>
          <a:p>
            <a:pPr marL="0" indent="0" algn="ctr">
              <a:buNone/>
            </a:pPr>
            <a:endParaRPr lang="ru-RU" sz="2400" b="0" i="0" strike="noStrike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/>
            </a:endParaRPr>
          </a:p>
          <a:p>
            <a:r>
              <a:rPr lang="ru-RU" sz="2400" b="1" dirty="0"/>
              <a:t>ИНН</a:t>
            </a:r>
            <a:r>
              <a:rPr lang="ru-RU" sz="2400" dirty="0"/>
              <a:t> 5262384265, </a:t>
            </a:r>
            <a:r>
              <a:rPr lang="ru-RU" sz="2400" b="1" dirty="0"/>
              <a:t>КПП</a:t>
            </a:r>
            <a:r>
              <a:rPr lang="ru-RU" sz="2400" dirty="0"/>
              <a:t> 526201001,</a:t>
            </a:r>
          </a:p>
          <a:p>
            <a:r>
              <a:rPr lang="ru-RU" sz="2400" b="1" dirty="0"/>
              <a:t>Адрес:</a:t>
            </a:r>
            <a:r>
              <a:rPr lang="ru-RU" sz="2400" dirty="0"/>
              <a:t> 603024, Нижегородская область, г. Нижний Новгород, ул. Белинского, 83-74</a:t>
            </a:r>
          </a:p>
          <a:p>
            <a:pPr lvl="0"/>
            <a:r>
              <a:rPr lang="ru-RU" sz="2400" b="1" dirty="0"/>
              <a:t>Тел.:</a:t>
            </a:r>
            <a:r>
              <a:rPr lang="ru-RU" sz="2400" dirty="0"/>
              <a:t> </a:t>
            </a:r>
            <a:r>
              <a:rPr lang="ru-RU" sz="2400" dirty="0" smtClean="0">
                <a:solidFill>
                  <a:prstClr val="black"/>
                </a:solidFill>
                <a:hlinkClick r:id="rId2"/>
              </a:rPr>
              <a:t>+7(902) 686 65 01</a:t>
            </a:r>
            <a:r>
              <a:rPr lang="ru-RU" sz="2400" dirty="0" smtClean="0">
                <a:solidFill>
                  <a:prstClr val="black"/>
                </a:solidFill>
              </a:rPr>
              <a:t> ; </a:t>
            </a:r>
            <a:r>
              <a:rPr lang="ru-RU" sz="2400" dirty="0" smtClean="0">
                <a:hlinkClick r:id="rId2"/>
              </a:rPr>
              <a:t>+</a:t>
            </a:r>
            <a:r>
              <a:rPr lang="ru-RU" sz="2400" dirty="0">
                <a:hlinkClick r:id="rId2"/>
              </a:rPr>
              <a:t>7(952) 775 23 34</a:t>
            </a:r>
            <a:endParaRPr lang="ru-RU" sz="2400" dirty="0"/>
          </a:p>
          <a:p>
            <a:r>
              <a:rPr lang="ru-RU" sz="2400" b="1" dirty="0" smtClean="0"/>
              <a:t>Е-</a:t>
            </a:r>
            <a:r>
              <a:rPr lang="en-US" sz="2400" b="1" dirty="0" smtClean="0"/>
              <a:t>mail</a:t>
            </a:r>
            <a:r>
              <a:rPr lang="ru-RU" sz="2400" b="1" dirty="0" smtClean="0"/>
              <a:t>:</a:t>
            </a:r>
            <a:r>
              <a:rPr lang="ru-RU" sz="2400" dirty="0"/>
              <a:t> </a:t>
            </a:r>
            <a:r>
              <a:rPr lang="ru-RU" sz="2400" dirty="0">
                <a:hlinkClick r:id="rId3"/>
              </a:rPr>
              <a:t>vzlet.nnov@mail.ru</a:t>
            </a:r>
            <a:endParaRPr lang="ru-RU" sz="2400" dirty="0"/>
          </a:p>
          <a:p>
            <a:r>
              <a:rPr lang="ru-RU" sz="2400" b="1" dirty="0"/>
              <a:t>Сайт:</a:t>
            </a:r>
            <a:r>
              <a:rPr lang="ru-RU" sz="2400" dirty="0"/>
              <a:t> </a:t>
            </a:r>
            <a:r>
              <a:rPr lang="ru-RU" sz="2400" dirty="0">
                <a:hlinkClick r:id="rId4"/>
              </a:rPr>
              <a:t>https://оо-взлёт.рф/</a:t>
            </a:r>
            <a:endParaRPr lang="ru-RU" sz="2400" dirty="0"/>
          </a:p>
          <a:p>
            <a:r>
              <a:rPr lang="ru-RU" sz="2400" b="1" dirty="0"/>
              <a:t>ОГРН</a:t>
            </a:r>
            <a:r>
              <a:rPr lang="ru-RU" sz="2400" dirty="0"/>
              <a:t> 1225200004611</a:t>
            </a:r>
          </a:p>
          <a:p>
            <a:pPr marL="0" indent="0" algn="ctr">
              <a:buNone/>
            </a:pPr>
            <a:endParaRPr lang="ru-RU" sz="2400" b="0" i="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722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prstClr val="black"/>
                </a:solidFill>
                <a:latin typeface="Arial"/>
              </a:rPr>
              <a:t>Заключение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3"/>
            <a:ext cx="8229600" cy="5112569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Calibri"/>
              </a:rPr>
              <a:t>При оказании финансовой поддержки мы обязуемся разместить рекламу Ваших </a:t>
            </a:r>
            <a:r>
              <a:rPr lang="ru-RU" dirty="0" smtClean="0">
                <a:latin typeface="Times New Roman"/>
                <a:ea typeface="Calibri"/>
              </a:rPr>
              <a:t>предприятий </a:t>
            </a:r>
            <a:r>
              <a:rPr lang="ru-RU" dirty="0">
                <a:latin typeface="Times New Roman"/>
                <a:ea typeface="Calibri"/>
              </a:rPr>
              <a:t>на организованных мероприятиях. Реклама будет доступна </a:t>
            </a:r>
            <a:r>
              <a:rPr lang="ru-RU" dirty="0" smtClean="0">
                <a:latin typeface="Times New Roman"/>
                <a:ea typeface="Calibri"/>
              </a:rPr>
              <a:t>всем </a:t>
            </a:r>
            <a:r>
              <a:rPr lang="ru-RU" dirty="0">
                <a:latin typeface="Times New Roman"/>
                <a:ea typeface="Calibri"/>
              </a:rPr>
              <a:t>участникам и посетителям спортивных соревнований. Кроме того, спортивные мероприятия часто освещаются СМИ г. Нижнего Новгорода и г. Ухты мы обязуемся донести до жителей городов о Вашей поддержке нашей Общественной организации. Сотрудники нашей организации готовы способствовать продвижению бренда Вашей компании среди потенциальных покупателей и поддержанию доброй репутации Вашего предприятия.</a:t>
            </a:r>
            <a:endParaRPr lang="ru-RU" sz="36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96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393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Нижегородская региональная общественная физкультурно-</vt:lpstr>
      <vt:lpstr>Цели работы ОО «Взлёт»:</vt:lpstr>
      <vt:lpstr>Наши направления:</vt:lpstr>
      <vt:lpstr>Цель ОО «Взлёт» :</vt:lpstr>
      <vt:lpstr>Задачи ОО «Взлёт» :</vt:lpstr>
      <vt:lpstr>Кратко об ОО «Взлёт» :</vt:lpstr>
      <vt:lpstr>Галерея</vt:lpstr>
      <vt:lpstr>Контакты ОО «Взлёт» :</vt:lpstr>
      <vt:lpstr>Заключение</vt:lpstr>
      <vt:lpstr>Свидетельство из Министерства Юстиции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Нижегородская региональная общественная</dc:title>
  <dc:creator>Андрей</dc:creator>
  <cp:lastModifiedBy>Андрей</cp:lastModifiedBy>
  <cp:revision>10</cp:revision>
  <dcterms:created xsi:type="dcterms:W3CDTF">2023-12-25T07:36:11Z</dcterms:created>
  <dcterms:modified xsi:type="dcterms:W3CDTF">2023-12-25T09:02:35Z</dcterms:modified>
</cp:coreProperties>
</file>